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4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1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D31C-42B7-4071-83F4-2C6DEB1869F2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88E5-33AF-48FA-AF09-3C98618F1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fld id="{C797C3E3-0DAC-483D-98E8-C8FF9383F173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H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9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5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2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2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5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5F9F3616-6C95-4A53-9E02-855C4D893E55}" type="slidenum">
              <a:rPr lang="en-US" smtClean="0"/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fld id="{EAA136A4-D854-4BBB-B675-750121BDD567}" type="datetimeFigureOut">
              <a:rPr lang="en-US" smtClean="0"/>
              <a:t>6/5/2018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92D050"/>
                </a:solidFill>
              </a:rPr>
              <a:t>Me llamo ________ Clase 801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La fecha es </a:t>
            </a:r>
            <a:r>
              <a:rPr lang="en-US" sz="3600" dirty="0">
                <a:solidFill>
                  <a:srgbClr val="92D050"/>
                </a:solidFill>
              </a:rPr>
              <a:t>6</a:t>
            </a:r>
            <a:r>
              <a:rPr lang="en-US" sz="3600" dirty="0" smtClean="0">
                <a:solidFill>
                  <a:srgbClr val="92D050"/>
                </a:solidFill>
              </a:rPr>
              <a:t> </a:t>
            </a:r>
            <a:r>
              <a:rPr lang="en-US" sz="3600" dirty="0" smtClean="0">
                <a:solidFill>
                  <a:srgbClr val="92D050"/>
                </a:solidFill>
              </a:rPr>
              <a:t>de </a:t>
            </a:r>
            <a:r>
              <a:rPr lang="en-US" sz="3600" dirty="0" err="1" smtClean="0">
                <a:solidFill>
                  <a:srgbClr val="92D050"/>
                </a:solidFill>
              </a:rPr>
              <a:t>junio</a:t>
            </a:r>
            <a:r>
              <a:rPr lang="en-US" sz="3600" dirty="0" smtClean="0">
                <a:solidFill>
                  <a:srgbClr val="92D050"/>
                </a:solidFill>
              </a:rPr>
              <a:t> del 2018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93: </a:t>
            </a:r>
            <a:r>
              <a:rPr lang="en-US" dirty="0" smtClean="0"/>
              <a:t>¿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 es </a:t>
            </a:r>
            <a:r>
              <a:rPr lang="en-US" dirty="0" err="1" smtClean="0"/>
              <a:t>dificil</a:t>
            </a:r>
            <a:r>
              <a:rPr lang="en-US" dirty="0" smtClean="0"/>
              <a:t> para </a:t>
            </a:r>
            <a:r>
              <a:rPr lang="en-US" dirty="0" err="1" smtClean="0"/>
              <a:t>ti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660066"/>
                </a:solidFill>
              </a:rPr>
              <a:t>L.O: to review the demonstrative adjectives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3/4 CAPITULO 9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/>
              <a:t> Make a list in Spanish of the courses you take. Tell which are easy or difficult. Tell which ones you like or don’t like.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61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Los </a:t>
            </a:r>
            <a:r>
              <a:rPr lang="en-US" u="sng" dirty="0" err="1" smtClean="0">
                <a:solidFill>
                  <a:srgbClr val="FF0000"/>
                </a:solidFill>
              </a:rPr>
              <a:t>Adjetivos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u="sng" dirty="0" err="1" smtClean="0">
                <a:solidFill>
                  <a:srgbClr val="FF0000"/>
                </a:solidFill>
              </a:rPr>
              <a:t>Demostrativos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br>
              <a:rPr lang="en-US" u="sng" dirty="0" smtClean="0">
                <a:solidFill>
                  <a:srgbClr val="FF0000"/>
                </a:solidFill>
              </a:rPr>
            </a:br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ü"/>
            </a:pPr>
            <a:r>
              <a:rPr lang="en-US" dirty="0" smtClean="0"/>
              <a:t>Point out persons, places or things </a:t>
            </a:r>
            <a:r>
              <a:rPr lang="en-US" i="1" dirty="0" smtClean="0">
                <a:solidFill>
                  <a:schemeClr val="tx2"/>
                </a:solidFill>
              </a:rPr>
              <a:t>relative</a:t>
            </a:r>
            <a:r>
              <a:rPr lang="en-US" dirty="0" smtClean="0"/>
              <a:t> to the position of the speaker – </a:t>
            </a:r>
            <a:r>
              <a:rPr lang="en-US" u="sng" dirty="0" smtClean="0">
                <a:solidFill>
                  <a:srgbClr val="FFC000"/>
                </a:solidFill>
              </a:rPr>
              <a:t>distance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from the speaker.</a:t>
            </a:r>
          </a:p>
          <a:p>
            <a:pPr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ü"/>
            </a:pPr>
            <a:endParaRPr lang="en-US" dirty="0" smtClean="0"/>
          </a:p>
          <a:p>
            <a:pPr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ü"/>
            </a:pPr>
            <a:r>
              <a:rPr lang="en-US" dirty="0" smtClean="0"/>
              <a:t>They always agree in number and gender with the noun they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i="1" u="sng" dirty="0" smtClean="0">
                <a:solidFill>
                  <a:srgbClr val="FFC000"/>
                </a:solidFill>
              </a:rPr>
              <a:t>modify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ü"/>
            </a:pPr>
            <a:endParaRPr lang="en-US" dirty="0" smtClean="0"/>
          </a:p>
          <a:p>
            <a:pPr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ü"/>
            </a:pPr>
            <a:r>
              <a:rPr lang="en-US" dirty="0" smtClean="0"/>
              <a:t>Always come in front of the noun.</a:t>
            </a:r>
          </a:p>
        </p:txBody>
      </p:sp>
    </p:spTree>
    <p:extLst>
      <p:ext uri="{BB962C8B-B14F-4D97-AF65-F5344CB8AC3E}">
        <p14:creationId xmlns:p14="http://schemas.microsoft.com/office/powerpoint/2010/main" val="235254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Adjetivos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Demostrativos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1800" dirty="0"/>
              <a:t>Demonstratives tell where objects or people are in relation to the person speaking:  </a:t>
            </a:r>
            <a:r>
              <a:rPr lang="en-US" sz="1800" b="1" dirty="0"/>
              <a:t>This </a:t>
            </a:r>
            <a:r>
              <a:rPr lang="en-US" sz="1800" dirty="0"/>
              <a:t>book is mine.  Do you want </a:t>
            </a:r>
            <a:r>
              <a:rPr lang="en-US" sz="1800" b="1" dirty="0"/>
              <a:t>that</a:t>
            </a:r>
            <a:r>
              <a:rPr lang="en-US" sz="1800" dirty="0"/>
              <a:t> blouse or </a:t>
            </a:r>
            <a:r>
              <a:rPr lang="en-US" sz="1800" b="1" dirty="0"/>
              <a:t>that one over there</a:t>
            </a:r>
            <a:r>
              <a:rPr lang="en-US" sz="1800" dirty="0"/>
              <a:t>?</a:t>
            </a:r>
          </a:p>
        </p:txBody>
      </p:sp>
      <p:graphicFrame>
        <p:nvGraphicFramePr>
          <p:cNvPr id="1440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8661896"/>
              </p:ext>
            </p:extLst>
          </p:nvPr>
        </p:nvGraphicFramePr>
        <p:xfrm>
          <a:off x="685800" y="1981200"/>
          <a:ext cx="8077200" cy="4120896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  <a:gridCol w="2019300"/>
                <a:gridCol w="2019300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Lugar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Masculino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Femenino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ECFF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Cerca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(close)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Este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Estos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Esta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Estas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ECFF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Lejos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(far)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Ese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Esos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Esas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ECFF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Más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lejos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(further)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Aquel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</a:rPr>
                        <a:t>Aquellos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Aquella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Aquellas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ECFF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14410" name="AutoShape 74"/>
          <p:cNvSpPr>
            <a:spLocks noChangeArrowheads="1"/>
          </p:cNvSpPr>
          <p:nvPr/>
        </p:nvSpPr>
        <p:spPr bwMode="auto">
          <a:xfrm>
            <a:off x="1676400" y="26670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81800" y="3048000"/>
            <a:ext cx="220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Calibri" pitchFamily="34" charset="0"/>
              </a:rPr>
              <a:t>This</a:t>
            </a:r>
          </a:p>
          <a:p>
            <a:pPr eaLnBrk="1" hangingPunct="1"/>
            <a:r>
              <a:rPr lang="en-US" sz="2400" b="1" dirty="0" smtClean="0">
                <a:latin typeface="Calibri" pitchFamily="34" charset="0"/>
              </a:rPr>
              <a:t>These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0" y="4038600"/>
            <a:ext cx="220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latin typeface="Calibri" pitchFamily="34" charset="0"/>
              </a:rPr>
              <a:t>That</a:t>
            </a:r>
          </a:p>
          <a:p>
            <a:pPr eaLnBrk="1" hangingPunct="1"/>
            <a:r>
              <a:rPr lang="en-US" sz="2400" b="1" dirty="0" smtClean="0">
                <a:latin typeface="Calibri" pitchFamily="34" charset="0"/>
              </a:rPr>
              <a:t>Those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05600" y="5174159"/>
            <a:ext cx="2209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200" b="1" dirty="0" smtClean="0">
                <a:latin typeface="Calibri" pitchFamily="34" charset="0"/>
              </a:rPr>
              <a:t>That over there</a:t>
            </a:r>
          </a:p>
          <a:p>
            <a:pPr eaLnBrk="1" hangingPunct="1"/>
            <a:r>
              <a:rPr lang="en-US" sz="2200" b="1" dirty="0" smtClean="0">
                <a:latin typeface="Calibri" pitchFamily="34" charset="0"/>
              </a:rPr>
              <a:t>Those over there</a:t>
            </a:r>
            <a:endParaRPr lang="en-US" sz="22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2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93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 err="1" smtClean="0"/>
              <a:t>Completa</a:t>
            </a:r>
            <a:r>
              <a:rPr lang="en-US" smtClean="0"/>
              <a:t> p.9.11-9.12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1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 pixels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 pixels</Template>
  <TotalTime>313</TotalTime>
  <Words>150</Words>
  <Application>Microsoft Office PowerPoint</Application>
  <PresentationFormat>On-screen Show (4:3)</PresentationFormat>
  <Paragraphs>45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purple pixels</vt:lpstr>
      <vt:lpstr>Me llamo ________ Clase 801 La fecha es 6 de junio del 2018</vt:lpstr>
      <vt:lpstr>Los Adjetivos Demostrativos  </vt:lpstr>
      <vt:lpstr>Adjetivos Demostrativos Demonstratives tell where objects or people are in relation to the person speaking:  This book is mine.  Do you want that blouse or that one over there?</vt:lpstr>
      <vt:lpstr>Tarea 93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9im La fecha es primero de mayo del 2013</dc:title>
  <dc:creator>Helen Zumaeta</dc:creator>
  <cp:lastModifiedBy>Helen Zumaeta</cp:lastModifiedBy>
  <cp:revision>29</cp:revision>
  <dcterms:created xsi:type="dcterms:W3CDTF">2013-04-26T16:00:27Z</dcterms:created>
  <dcterms:modified xsi:type="dcterms:W3CDTF">2018-06-05T20:22:11Z</dcterms:modified>
</cp:coreProperties>
</file>